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955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US 290 HWY SVRD / OLD FREDERICKSBURG RD
Intersection ID: 5145942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Left Turn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955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US 290 HWY SVRD / OLD FREDERICKSBURG RD
Intersection ID: 5145942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Right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955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US 290 HWY SVRD / OLD FREDERICKSBURG RD
Intersection ID: 5145942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US 290 HWY SVRD / OLD FREDERICKSBURG RD
Intersection ID: 5145942
Cardinal Direction: W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